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66" r:id="rId3"/>
  </p:sldMasterIdLst>
  <p:notesMasterIdLst>
    <p:notesMasterId r:id="rId5"/>
  </p:notesMasterIdLst>
  <p:handoutMasterIdLst>
    <p:handoutMasterId r:id="rId6"/>
  </p:handoutMasterIdLst>
  <p:sldIdLst>
    <p:sldId id="4012" r:id="rId4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DC5815-D180-EC4D-10FB-7FAAB99A1672}" name="Clementina Cruceli" initials="CC" userId="S::clementina.cruceli@artes4.it::fa3f7ed4-736d-4c1e-8e46-776825d9e184" providerId="AD"/>
  <p188:author id="{6C28D567-B550-1041-9A66-545664A3224D}" name="Piero Gatta" initials="PG" userId="S::piero.gatta@artes4.it::1de43aac-0219-4de6-899f-688191b477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F75"/>
    <a:srgbClr val="D06425"/>
    <a:srgbClr val="83A9C5"/>
    <a:srgbClr val="FFFFFF"/>
    <a:srgbClr val="A6A6A6"/>
    <a:srgbClr val="415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EAF2F-8977-42C6-902B-0D7617FD5CC6}" v="34" dt="2024-05-22T17:19:47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19" autoAdjust="0"/>
    <p:restoredTop sz="77015" autoAdjust="0"/>
  </p:normalViewPr>
  <p:slideViewPr>
    <p:cSldViewPr snapToGrid="0" showGuides="1">
      <p:cViewPr varScale="1">
        <p:scale>
          <a:sx n="94" d="100"/>
          <a:sy n="94" d="100"/>
        </p:scale>
        <p:origin x="480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notesViewPr>
    <p:cSldViewPr snapToGrid="0" showGuides="1">
      <p:cViewPr varScale="1">
        <p:scale>
          <a:sx n="64" d="100"/>
          <a:sy n="64" d="100"/>
        </p:scale>
        <p:origin x="2263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0132842-B8E9-77CB-DC50-28AD8BCDD5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5D07A49-9229-B99C-72EB-08AFBE9B42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67AD71-887D-4B47-B1C4-84A69AA03FA1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206370-10E7-4AC9-0300-230866C37E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DD7C42-F772-00FC-CA65-3E1A089B5C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9737A17-C64D-4C51-973E-A44148DBDE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92183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6B43A88-9D76-4B61-AFA1-5380BEF28ACC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50188EA-57C6-4ECF-836C-F2934B98B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17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188EA-57C6-4ECF-836C-F2934B98BDF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05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sv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43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43" Type="http://schemas.openxmlformats.org/officeDocument/2006/relationships/image" Target="../media/image46.svg"/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41.png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9" Type="http://schemas.openxmlformats.org/officeDocument/2006/relationships/image" Target="../media/image84.svg"/><Relationship Id="rId21" Type="http://schemas.openxmlformats.org/officeDocument/2006/relationships/image" Target="../media/image66.svg"/><Relationship Id="rId34" Type="http://schemas.openxmlformats.org/officeDocument/2006/relationships/image" Target="../media/image79.png"/><Relationship Id="rId42" Type="http://schemas.openxmlformats.org/officeDocument/2006/relationships/image" Target="../media/image87.pn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svg"/><Relationship Id="rId41" Type="http://schemas.openxmlformats.org/officeDocument/2006/relationships/image" Target="../media/image8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37" Type="http://schemas.openxmlformats.org/officeDocument/2006/relationships/image" Target="../media/image82.svg"/><Relationship Id="rId40" Type="http://schemas.openxmlformats.org/officeDocument/2006/relationships/image" Target="../media/image85.pn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23" Type="http://schemas.openxmlformats.org/officeDocument/2006/relationships/image" Target="../media/image68.sv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10" Type="http://schemas.openxmlformats.org/officeDocument/2006/relationships/image" Target="../media/image55.png"/><Relationship Id="rId19" Type="http://schemas.openxmlformats.org/officeDocument/2006/relationships/image" Target="../media/image64.svg"/><Relationship Id="rId31" Type="http://schemas.openxmlformats.org/officeDocument/2006/relationships/image" Target="../media/image76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svg"/><Relationship Id="rId30" Type="http://schemas.openxmlformats.org/officeDocument/2006/relationships/image" Target="../media/image75.png"/><Relationship Id="rId35" Type="http://schemas.openxmlformats.org/officeDocument/2006/relationships/image" Target="../media/image80.svg"/><Relationship Id="rId43" Type="http://schemas.openxmlformats.org/officeDocument/2006/relationships/image" Target="../media/image88.svg"/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5" Type="http://schemas.openxmlformats.org/officeDocument/2006/relationships/image" Target="../media/image70.svg"/><Relationship Id="rId33" Type="http://schemas.openxmlformats.org/officeDocument/2006/relationships/image" Target="../media/image78.svg"/><Relationship Id="rId38" Type="http://schemas.openxmlformats.org/officeDocument/2006/relationships/image" Target="../media/image8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91A4C-1749-65BA-A241-823E05DEEF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effectLst/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35C098-4C24-29C5-EEE5-11634642F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01140"/>
            <a:ext cx="9144000" cy="2319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Nome Cognome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7A45C3-8E86-03F4-8F4B-38B2BA1196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67" y="6344390"/>
            <a:ext cx="10668000" cy="1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3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/ SCHEMI 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99017" y="1495425"/>
            <a:ext cx="10994672" cy="44719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7200"/>
              </a:spcAft>
              <a:buNone/>
              <a:defRPr sz="1600" baseline="0">
                <a:latin typeface="Arial"/>
                <a:cs typeface="Arial"/>
              </a:defRPr>
            </a:lvl1pPr>
          </a:lstStyle>
          <a:p>
            <a:r>
              <a:rPr lang="it-IT"/>
              <a:t>Fare clic qui per inserire testo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15585470-6881-48C7-B292-5AB02A014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81225" y="638175"/>
            <a:ext cx="92868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Black" panose="020B0A040201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>
                <a:solidFill>
                  <a:srgbClr val="BD162C"/>
                </a:solidFill>
              </a:rPr>
              <a:t>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82516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/ SCHEMI / TABELLE _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99019" y="2456909"/>
            <a:ext cx="5161256" cy="351047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7200"/>
              </a:spcAft>
              <a:buNone/>
              <a:defRPr sz="1600" baseline="0">
                <a:latin typeface="Arial"/>
                <a:cs typeface="Arial"/>
              </a:defRPr>
            </a:lvl1pPr>
          </a:lstStyle>
          <a:p>
            <a:r>
              <a:rPr lang="it-IT"/>
              <a:t>Fare clic qui per inserire testo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747325" y="2207567"/>
            <a:ext cx="2777067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egnaposto tes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599843" y="1791072"/>
            <a:ext cx="5160433" cy="2702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>
                <a:solidFill>
                  <a:srgbClr val="BD162C"/>
                </a:solidFill>
                <a:latin typeface="Arial Black"/>
                <a:cs typeface="Arial Black"/>
              </a:defRPr>
            </a:lvl1pPr>
            <a:lvl2pPr>
              <a:defRPr sz="1600" b="0" i="0">
                <a:latin typeface="HelveticaNeueLT Std Med Ext"/>
                <a:cs typeface="HelveticaNeueLT Std Med Ext"/>
              </a:defRPr>
            </a:lvl2pPr>
            <a:lvl3pPr>
              <a:defRPr sz="1600" b="0" i="0">
                <a:latin typeface="HelveticaNeueLT Std Med Ext"/>
                <a:cs typeface="HelveticaNeueLT Std Med Ext"/>
              </a:defRPr>
            </a:lvl3pPr>
            <a:lvl4pPr>
              <a:defRPr sz="1600" b="0" i="0">
                <a:latin typeface="HelveticaNeueLT Std Med Ext"/>
                <a:cs typeface="HelveticaNeueLT Std Med Ext"/>
              </a:defRPr>
            </a:lvl4pPr>
            <a:lvl5pPr>
              <a:defRPr sz="1600" b="0" i="0">
                <a:latin typeface="HelveticaNeueLT Std Med Ext"/>
                <a:cs typeface="HelveticaNeueLT Std Med Ext"/>
              </a:defRPr>
            </a:lvl5pPr>
          </a:lstStyle>
          <a:p>
            <a:pPr lvl="0"/>
            <a:r>
              <a:rPr lang="it-IT"/>
              <a:t>FARE CLIC QUI PER INSERIRE TITOLO</a:t>
            </a:r>
          </a:p>
        </p:txBody>
      </p:sp>
      <p:sp>
        <p:nvSpPr>
          <p:cNvPr id="13" name="Segnaposto contenuto 9"/>
          <p:cNvSpPr>
            <a:spLocks noGrp="1"/>
          </p:cNvSpPr>
          <p:nvPr>
            <p:ph sz="quarter" idx="13" hasCustomPrompt="1"/>
          </p:nvPr>
        </p:nvSpPr>
        <p:spPr>
          <a:xfrm>
            <a:off x="6432433" y="2456909"/>
            <a:ext cx="5161256" cy="351047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7200"/>
              </a:spcAft>
              <a:buNone/>
              <a:defRPr sz="1600" baseline="0">
                <a:latin typeface="Arial"/>
                <a:cs typeface="Arial"/>
              </a:defRPr>
            </a:lvl1pPr>
          </a:lstStyle>
          <a:p>
            <a:r>
              <a:rPr lang="it-IT"/>
              <a:t>Fare clic qui per inserire testo</a:t>
            </a:r>
          </a:p>
        </p:txBody>
      </p:sp>
      <p:cxnSp>
        <p:nvCxnSpPr>
          <p:cNvPr id="14" name="Connettore 1 13"/>
          <p:cNvCxnSpPr/>
          <p:nvPr userDrawn="1"/>
        </p:nvCxnSpPr>
        <p:spPr>
          <a:xfrm>
            <a:off x="6580740" y="2207567"/>
            <a:ext cx="2777067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egnaposto tes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32434" y="1791072"/>
            <a:ext cx="5160433" cy="2702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>
                <a:solidFill>
                  <a:srgbClr val="BD162C"/>
                </a:solidFill>
                <a:latin typeface="Arial Black"/>
                <a:cs typeface="Arial Black"/>
              </a:defRPr>
            </a:lvl1pPr>
            <a:lvl2pPr>
              <a:defRPr sz="1600" b="0" i="0">
                <a:latin typeface="HelveticaNeueLT Std Med Ext"/>
                <a:cs typeface="HelveticaNeueLT Std Med Ext"/>
              </a:defRPr>
            </a:lvl2pPr>
            <a:lvl3pPr>
              <a:defRPr sz="1600" b="0" i="0">
                <a:latin typeface="HelveticaNeueLT Std Med Ext"/>
                <a:cs typeface="HelveticaNeueLT Std Med Ext"/>
              </a:defRPr>
            </a:lvl3pPr>
            <a:lvl4pPr>
              <a:defRPr sz="1600" b="0" i="0">
                <a:latin typeface="HelveticaNeueLT Std Med Ext"/>
                <a:cs typeface="HelveticaNeueLT Std Med Ext"/>
              </a:defRPr>
            </a:lvl4pPr>
            <a:lvl5pPr>
              <a:defRPr sz="1600" b="0" i="0">
                <a:latin typeface="HelveticaNeueLT Std Med Ext"/>
                <a:cs typeface="HelveticaNeueLT Std Med Ext"/>
              </a:defRPr>
            </a:lvl5pPr>
          </a:lstStyle>
          <a:p>
            <a:pPr lvl="0"/>
            <a:r>
              <a:rPr lang="it-IT"/>
              <a:t>FARE CLIC QUI PER INSERIRE TITOLO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5A797B11-D640-42DA-9A85-780C9D0F8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81225" y="638175"/>
            <a:ext cx="92868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Black" panose="020B0A040201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>
                <a:solidFill>
                  <a:srgbClr val="BD162C"/>
                </a:solidFill>
              </a:rPr>
              <a:t>TITOLO DELLA SLIDE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89C6B0B-6DAE-41A8-899D-318F5C04D0EB}"/>
              </a:ext>
            </a:extLst>
          </p:cNvPr>
          <p:cNvCxnSpPr>
            <a:cxnSpLocks/>
          </p:cNvCxnSpPr>
          <p:nvPr userDrawn="1"/>
        </p:nvCxnSpPr>
        <p:spPr>
          <a:xfrm>
            <a:off x="2090023" y="978145"/>
            <a:ext cx="9294942" cy="0"/>
          </a:xfrm>
          <a:prstGeom prst="line">
            <a:avLst/>
          </a:prstGeom>
          <a:noFill/>
          <a:ln w="12700" cap="flat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0096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07B93-A776-1FD7-868F-F6FB11A47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053" y="400078"/>
            <a:ext cx="10003594" cy="533401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E1D26F-9196-E021-78D0-D5BBF7F581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1627" y="1412865"/>
            <a:ext cx="10738026" cy="4796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Testo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8D0186-CEBF-F73E-A341-923468AB1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192" y="6450107"/>
            <a:ext cx="10208381" cy="1241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099809-B5B5-0E7E-2776-CEC0357A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947" y="400078"/>
            <a:ext cx="181106" cy="448740"/>
          </a:xfrm>
          <a:prstGeom prst="rect">
            <a:avLst/>
          </a:prstGeom>
        </p:spPr>
      </p:pic>
      <p:pic>
        <p:nvPicPr>
          <p:cNvPr id="20" name="Immagine 19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FF3C5E94-804F-0EB8-2F95-D7B3DE6AD1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0" y="5783962"/>
            <a:ext cx="538408" cy="564047"/>
          </a:xfrm>
          <a:prstGeom prst="rect">
            <a:avLst/>
          </a:prstGeom>
        </p:spPr>
      </p:pic>
      <p:pic>
        <p:nvPicPr>
          <p:cNvPr id="21" name="Immagine 20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62DF3491-0E52-4B3C-CE91-21B47B1237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4" y="5797410"/>
            <a:ext cx="538408" cy="564047"/>
          </a:xfrm>
          <a:prstGeom prst="rect">
            <a:avLst/>
          </a:prstGeom>
        </p:spPr>
      </p:pic>
      <p:pic>
        <p:nvPicPr>
          <p:cNvPr id="22" name="Immagine 21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3371D468-59C5-E489-D946-56981713B1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0" y="5072333"/>
            <a:ext cx="538408" cy="564047"/>
          </a:xfrm>
          <a:prstGeom prst="rect">
            <a:avLst/>
          </a:prstGeom>
        </p:spPr>
      </p:pic>
      <p:pic>
        <p:nvPicPr>
          <p:cNvPr id="23" name="Immagine 22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3E2DF6B0-D8A9-B07F-C343-BD3772189B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34" y="154838"/>
            <a:ext cx="538408" cy="564047"/>
          </a:xfrm>
          <a:prstGeom prst="rect">
            <a:avLst/>
          </a:prstGeom>
        </p:spPr>
      </p:pic>
      <p:pic>
        <p:nvPicPr>
          <p:cNvPr id="24" name="Immagine 23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41B4DC80-5D8F-45F9-2DBF-B08A69FFEC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36" y="154838"/>
            <a:ext cx="538408" cy="564047"/>
          </a:xfrm>
          <a:prstGeom prst="rect">
            <a:avLst/>
          </a:prstGeom>
        </p:spPr>
      </p:pic>
      <p:pic>
        <p:nvPicPr>
          <p:cNvPr id="25" name="Immagine 24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F6377DD7-4A00-D6B7-85DF-CF91B61EA3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57" y="848818"/>
            <a:ext cx="538408" cy="564047"/>
          </a:xfrm>
          <a:prstGeom prst="rect">
            <a:avLst/>
          </a:prstGeom>
        </p:spPr>
      </p:pic>
      <p:pic>
        <p:nvPicPr>
          <p:cNvPr id="26" name="Immagine 25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02449570-D513-4C12-5575-FF350D888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69" y="163646"/>
            <a:ext cx="538408" cy="564047"/>
          </a:xfrm>
          <a:prstGeom prst="rect">
            <a:avLst/>
          </a:prstGeom>
        </p:spPr>
      </p:pic>
      <p:pic>
        <p:nvPicPr>
          <p:cNvPr id="27" name="Immagine 26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0527E90C-62EC-3D06-5F3E-3B0D5FD48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39" y="848818"/>
            <a:ext cx="538408" cy="564047"/>
          </a:xfrm>
          <a:prstGeom prst="rect">
            <a:avLst/>
          </a:prstGeom>
        </p:spPr>
      </p:pic>
      <p:pic>
        <p:nvPicPr>
          <p:cNvPr id="28" name="Immagine 27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A4C7BAB6-160F-A22F-4009-2A94E275E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57" y="1542798"/>
            <a:ext cx="538408" cy="5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07B93-A776-1FD7-868F-F6FB11A47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053" y="400078"/>
            <a:ext cx="10003594" cy="533401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E1D26F-9196-E021-78D0-D5BBF7F581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1627" y="1412865"/>
            <a:ext cx="10738026" cy="4796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Testo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8D0186-CEBF-F73E-A341-923468AB1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192" y="6450107"/>
            <a:ext cx="10208381" cy="1241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099809-B5B5-0E7E-2776-CEC0357A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947" y="400078"/>
            <a:ext cx="181106" cy="448740"/>
          </a:xfrm>
          <a:prstGeom prst="rect">
            <a:avLst/>
          </a:prstGeom>
        </p:spPr>
      </p:pic>
      <p:pic>
        <p:nvPicPr>
          <p:cNvPr id="20" name="Immagine 19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FF3C5E94-804F-0EB8-2F95-D7B3DE6AD1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0" y="5783962"/>
            <a:ext cx="538408" cy="564047"/>
          </a:xfrm>
          <a:prstGeom prst="rect">
            <a:avLst/>
          </a:prstGeom>
        </p:spPr>
      </p:pic>
      <p:pic>
        <p:nvPicPr>
          <p:cNvPr id="21" name="Immagine 20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62DF3491-0E52-4B3C-CE91-21B47B1237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4" y="5797410"/>
            <a:ext cx="538408" cy="564047"/>
          </a:xfrm>
          <a:prstGeom prst="rect">
            <a:avLst/>
          </a:prstGeom>
        </p:spPr>
      </p:pic>
      <p:pic>
        <p:nvPicPr>
          <p:cNvPr id="22" name="Immagine 21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3371D468-59C5-E489-D946-56981713B1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0" y="5072333"/>
            <a:ext cx="538408" cy="564047"/>
          </a:xfrm>
          <a:prstGeom prst="rect">
            <a:avLst/>
          </a:prstGeom>
        </p:spPr>
      </p:pic>
      <p:pic>
        <p:nvPicPr>
          <p:cNvPr id="23" name="Immagine 22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3E2DF6B0-D8A9-B07F-C343-BD3772189B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34" y="154838"/>
            <a:ext cx="538408" cy="564047"/>
          </a:xfrm>
          <a:prstGeom prst="rect">
            <a:avLst/>
          </a:prstGeom>
        </p:spPr>
      </p:pic>
      <p:pic>
        <p:nvPicPr>
          <p:cNvPr id="24" name="Immagine 23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41B4DC80-5D8F-45F9-2DBF-B08A69FFEC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36" y="154838"/>
            <a:ext cx="538408" cy="564047"/>
          </a:xfrm>
          <a:prstGeom prst="rect">
            <a:avLst/>
          </a:prstGeom>
        </p:spPr>
      </p:pic>
      <p:pic>
        <p:nvPicPr>
          <p:cNvPr id="25" name="Immagine 24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F6377DD7-4A00-D6B7-85DF-CF91B61EA3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57" y="848818"/>
            <a:ext cx="538408" cy="564047"/>
          </a:xfrm>
          <a:prstGeom prst="rect">
            <a:avLst/>
          </a:prstGeom>
        </p:spPr>
      </p:pic>
      <p:pic>
        <p:nvPicPr>
          <p:cNvPr id="26" name="Immagine 25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02449570-D513-4C12-5575-FF350D888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69" y="163646"/>
            <a:ext cx="538408" cy="564047"/>
          </a:xfrm>
          <a:prstGeom prst="rect">
            <a:avLst/>
          </a:prstGeom>
        </p:spPr>
      </p:pic>
      <p:pic>
        <p:nvPicPr>
          <p:cNvPr id="27" name="Immagine 26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0527E90C-62EC-3D06-5F3E-3B0D5FD48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39" y="848818"/>
            <a:ext cx="538408" cy="564047"/>
          </a:xfrm>
          <a:prstGeom prst="rect">
            <a:avLst/>
          </a:prstGeom>
        </p:spPr>
      </p:pic>
      <p:pic>
        <p:nvPicPr>
          <p:cNvPr id="28" name="Immagine 27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A4C7BAB6-160F-A22F-4009-2A94E275E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57" y="1542798"/>
            <a:ext cx="538408" cy="5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07B93-A776-1FD7-868F-F6FB11A47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1269"/>
            <a:ext cx="10515600" cy="315912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 Slide</a:t>
            </a:r>
          </a:p>
        </p:txBody>
      </p:sp>
      <p:pic>
        <p:nvPicPr>
          <p:cNvPr id="8" name="Elemento grafico 7" descr="Fabbrica con riempimento a tinta unita">
            <a:extLst>
              <a:ext uri="{FF2B5EF4-FFF2-40B4-BE49-F238E27FC236}">
                <a16:creationId xmlns:a16="http://schemas.microsoft.com/office/drawing/2014/main" id="{53497045-9379-F9CA-F556-6FEEC475A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9367" y="914365"/>
            <a:ext cx="914400" cy="914400"/>
          </a:xfrm>
          <a:prstGeom prst="rect">
            <a:avLst/>
          </a:prstGeom>
          <a:effectLst/>
        </p:spPr>
      </p:pic>
      <p:pic>
        <p:nvPicPr>
          <p:cNvPr id="10" name="Elemento grafico 9" descr="Strada con riempimento a tinta unita">
            <a:extLst>
              <a:ext uri="{FF2B5EF4-FFF2-40B4-BE49-F238E27FC236}">
                <a16:creationId xmlns:a16="http://schemas.microsoft.com/office/drawing/2014/main" id="{67F003A7-AD4C-EC20-A6C2-9AECC8BE7E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2359" y="2875061"/>
            <a:ext cx="914400" cy="914400"/>
          </a:xfrm>
          <a:prstGeom prst="rect">
            <a:avLst/>
          </a:prstGeom>
          <a:effectLst/>
        </p:spPr>
      </p:pic>
      <p:pic>
        <p:nvPicPr>
          <p:cNvPr id="18" name="Elemento grafico 17" descr="Lavoratore edile con riempimento a tinta unita">
            <a:extLst>
              <a:ext uri="{FF2B5EF4-FFF2-40B4-BE49-F238E27FC236}">
                <a16:creationId xmlns:a16="http://schemas.microsoft.com/office/drawing/2014/main" id="{08A800A9-F819-2892-FD13-9673AFB24C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388" y="2875061"/>
            <a:ext cx="914400" cy="914400"/>
          </a:xfrm>
          <a:prstGeom prst="rect">
            <a:avLst/>
          </a:prstGeom>
          <a:effectLst/>
        </p:spPr>
      </p:pic>
      <p:pic>
        <p:nvPicPr>
          <p:cNvPr id="20" name="Elemento grafico 19" descr="Appunti parzialmente selezionati con riempimento a tinta unita">
            <a:extLst>
              <a:ext uri="{FF2B5EF4-FFF2-40B4-BE49-F238E27FC236}">
                <a16:creationId xmlns:a16="http://schemas.microsoft.com/office/drawing/2014/main" id="{1AEBD03C-B8EE-2AD2-6C47-13B8D50A87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8725" y="4920611"/>
            <a:ext cx="914400" cy="914400"/>
          </a:xfrm>
          <a:prstGeom prst="rect">
            <a:avLst/>
          </a:prstGeom>
          <a:effectLst/>
        </p:spPr>
      </p:pic>
      <p:pic>
        <p:nvPicPr>
          <p:cNvPr id="22" name="Elemento grafico 21" descr="Pubblico di riferimento con riempimento a tinta unita">
            <a:extLst>
              <a:ext uri="{FF2B5EF4-FFF2-40B4-BE49-F238E27FC236}">
                <a16:creationId xmlns:a16="http://schemas.microsoft.com/office/drawing/2014/main" id="{FC9B93B2-7324-7A87-3C2F-3DEA8969BA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50356" y="3065294"/>
            <a:ext cx="914400" cy="914400"/>
          </a:xfrm>
          <a:prstGeom prst="rect">
            <a:avLst/>
          </a:prstGeom>
          <a:effectLst/>
        </p:spPr>
      </p:pic>
      <p:pic>
        <p:nvPicPr>
          <p:cNvPr id="24" name="Elemento grafico 23" descr="Grafico a barre con andamento ascendente con riempimento a tinta unita">
            <a:extLst>
              <a:ext uri="{FF2B5EF4-FFF2-40B4-BE49-F238E27FC236}">
                <a16:creationId xmlns:a16="http://schemas.microsoft.com/office/drawing/2014/main" id="{5CC2897B-2B8F-D21F-F0B3-DA9B3E8AB2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9443" y="4894953"/>
            <a:ext cx="914400" cy="914400"/>
          </a:xfrm>
          <a:prstGeom prst="rect">
            <a:avLst/>
          </a:prstGeom>
          <a:effectLst/>
        </p:spPr>
      </p:pic>
      <p:pic>
        <p:nvPicPr>
          <p:cNvPr id="26" name="Elemento grafico 25" descr="Energia rinnovabile con riempimento a tinta unita">
            <a:extLst>
              <a:ext uri="{FF2B5EF4-FFF2-40B4-BE49-F238E27FC236}">
                <a16:creationId xmlns:a16="http://schemas.microsoft.com/office/drawing/2014/main" id="{50D3AE38-599E-6A7E-DEFB-81510E932A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0725" y="4894953"/>
            <a:ext cx="914400" cy="914400"/>
          </a:xfrm>
          <a:prstGeom prst="rect">
            <a:avLst/>
          </a:prstGeom>
          <a:effectLst/>
        </p:spPr>
      </p:pic>
      <p:pic>
        <p:nvPicPr>
          <p:cNvPr id="28" name="Elemento grafico 27" descr="Pannelli solari con riempimento a tinta unita">
            <a:extLst>
              <a:ext uri="{FF2B5EF4-FFF2-40B4-BE49-F238E27FC236}">
                <a16:creationId xmlns:a16="http://schemas.microsoft.com/office/drawing/2014/main" id="{5517734C-EFC5-CA6E-8663-9CB637B461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80391" y="2758317"/>
            <a:ext cx="914400" cy="914400"/>
          </a:xfrm>
          <a:prstGeom prst="rect">
            <a:avLst/>
          </a:prstGeom>
          <a:effectLst/>
        </p:spPr>
      </p:pic>
      <p:pic>
        <p:nvPicPr>
          <p:cNvPr id="30" name="Elemento grafico 29" descr="Turbine eoliche con riempimento a tinta unita">
            <a:extLst>
              <a:ext uri="{FF2B5EF4-FFF2-40B4-BE49-F238E27FC236}">
                <a16:creationId xmlns:a16="http://schemas.microsoft.com/office/drawing/2014/main" id="{720BD174-8092-DBFF-0C8B-09A4FD6B31D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0942" y="1090882"/>
            <a:ext cx="914400" cy="914400"/>
          </a:xfrm>
          <a:prstGeom prst="rect">
            <a:avLst/>
          </a:prstGeom>
          <a:effectLst/>
        </p:spPr>
      </p:pic>
      <p:pic>
        <p:nvPicPr>
          <p:cNvPr id="32" name="Elemento grafico 31" descr="Intelligenza artificiale con riempimento a tinta unita">
            <a:extLst>
              <a:ext uri="{FF2B5EF4-FFF2-40B4-BE49-F238E27FC236}">
                <a16:creationId xmlns:a16="http://schemas.microsoft.com/office/drawing/2014/main" id="{B87CF8B4-301D-9DA0-219A-16ED31852A5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92359" y="1026237"/>
            <a:ext cx="914400" cy="914400"/>
          </a:xfrm>
          <a:prstGeom prst="rect">
            <a:avLst/>
          </a:prstGeom>
          <a:effectLst/>
        </p:spPr>
      </p:pic>
      <p:pic>
        <p:nvPicPr>
          <p:cNvPr id="34" name="Elemento grafico 33" descr="Mano robotica con riempimento a tinta unita">
            <a:extLst>
              <a:ext uri="{FF2B5EF4-FFF2-40B4-BE49-F238E27FC236}">
                <a16:creationId xmlns:a16="http://schemas.microsoft.com/office/drawing/2014/main" id="{C261481D-5194-CE1F-72A4-0BFFEC0C918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73706" y="1026237"/>
            <a:ext cx="914400" cy="914400"/>
          </a:xfrm>
          <a:prstGeom prst="rect">
            <a:avLst/>
          </a:prstGeom>
          <a:effectLst/>
        </p:spPr>
      </p:pic>
      <p:pic>
        <p:nvPicPr>
          <p:cNvPr id="36" name="Elemento grafico 35" descr="Robot con riempimento a tinta unita">
            <a:extLst>
              <a:ext uri="{FF2B5EF4-FFF2-40B4-BE49-F238E27FC236}">
                <a16:creationId xmlns:a16="http://schemas.microsoft.com/office/drawing/2014/main" id="{322ED127-7CCB-3A79-6D11-0DC23B9C252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275178" y="914365"/>
            <a:ext cx="914400" cy="914400"/>
          </a:xfrm>
          <a:prstGeom prst="rect">
            <a:avLst/>
          </a:prstGeom>
          <a:effectLst/>
        </p:spPr>
      </p:pic>
      <p:pic>
        <p:nvPicPr>
          <p:cNvPr id="38" name="Elemento grafico 37" descr="Atomo con riempimento a tinta unita">
            <a:extLst>
              <a:ext uri="{FF2B5EF4-FFF2-40B4-BE49-F238E27FC236}">
                <a16:creationId xmlns:a16="http://schemas.microsoft.com/office/drawing/2014/main" id="{BC645C01-B108-2F19-E630-A3C8928E979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287600" y="2971800"/>
            <a:ext cx="914400" cy="914400"/>
          </a:xfrm>
          <a:prstGeom prst="rect">
            <a:avLst/>
          </a:prstGeom>
          <a:effectLst/>
        </p:spPr>
      </p:pic>
      <p:pic>
        <p:nvPicPr>
          <p:cNvPr id="40" name="Elemento grafico 39" descr="Indietro con riempimento a tinta unita">
            <a:extLst>
              <a:ext uri="{FF2B5EF4-FFF2-40B4-BE49-F238E27FC236}">
                <a16:creationId xmlns:a16="http://schemas.microsoft.com/office/drawing/2014/main" id="{B76B533E-E761-7E49-A36F-5745564DFB2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398495" y="5029235"/>
            <a:ext cx="914400" cy="914400"/>
          </a:xfrm>
          <a:prstGeom prst="rect">
            <a:avLst/>
          </a:prstGeom>
          <a:effectLst/>
        </p:spPr>
      </p:pic>
      <p:pic>
        <p:nvPicPr>
          <p:cNvPr id="42" name="Elemento grafico 41" descr="Batteria in carica con riempimento a tinta unita">
            <a:extLst>
              <a:ext uri="{FF2B5EF4-FFF2-40B4-BE49-F238E27FC236}">
                <a16:creationId xmlns:a16="http://schemas.microsoft.com/office/drawing/2014/main" id="{CB2C3ECF-C578-A648-DC79-FBB67B872D3A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989236" y="5029235"/>
            <a:ext cx="914400" cy="914400"/>
          </a:xfrm>
          <a:prstGeom prst="rect">
            <a:avLst/>
          </a:prstGeom>
          <a:effectLst/>
        </p:spPr>
      </p:pic>
      <p:pic>
        <p:nvPicPr>
          <p:cNvPr id="44" name="Elemento grafico 43" descr="Brainstorming con riempimento a tinta unita">
            <a:extLst>
              <a:ext uri="{FF2B5EF4-FFF2-40B4-BE49-F238E27FC236}">
                <a16:creationId xmlns:a16="http://schemas.microsoft.com/office/drawing/2014/main" id="{BE36967B-EC70-6FD9-2A10-99F997C2014F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978012" y="2971800"/>
            <a:ext cx="914400" cy="914400"/>
          </a:xfrm>
          <a:prstGeom prst="rect">
            <a:avLst/>
          </a:prstGeom>
          <a:effectLst/>
        </p:spPr>
      </p:pic>
      <p:pic>
        <p:nvPicPr>
          <p:cNvPr id="46" name="Elemento grafico 45" descr="Diagramma di diramazione con riempimento a tinta unita">
            <a:extLst>
              <a:ext uri="{FF2B5EF4-FFF2-40B4-BE49-F238E27FC236}">
                <a16:creationId xmlns:a16="http://schemas.microsoft.com/office/drawing/2014/main" id="{BB38C25C-1549-C5AB-DB0E-B3BB7CF515E8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903894" y="1001178"/>
            <a:ext cx="914400" cy="914400"/>
          </a:xfrm>
          <a:prstGeom prst="rect">
            <a:avLst/>
          </a:prstGeom>
          <a:effectLst/>
        </p:spPr>
      </p:pic>
      <p:pic>
        <p:nvPicPr>
          <p:cNvPr id="48" name="Elemento grafico 47" descr="Tiro a segno con riempimento a tinta unita">
            <a:extLst>
              <a:ext uri="{FF2B5EF4-FFF2-40B4-BE49-F238E27FC236}">
                <a16:creationId xmlns:a16="http://schemas.microsoft.com/office/drawing/2014/main" id="{64799796-C969-7647-7AA3-5A0D1ABE65B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579977" y="5060117"/>
            <a:ext cx="914400" cy="914400"/>
          </a:xfrm>
          <a:prstGeom prst="rect">
            <a:avLst/>
          </a:prstGeom>
          <a:effectLst/>
        </p:spPr>
      </p:pic>
      <p:pic>
        <p:nvPicPr>
          <p:cNvPr id="50" name="Elemento grafico 49" descr="Segno di spunta con riempimento a tinta unita">
            <a:extLst>
              <a:ext uri="{FF2B5EF4-FFF2-40B4-BE49-F238E27FC236}">
                <a16:creationId xmlns:a16="http://schemas.microsoft.com/office/drawing/2014/main" id="{427C739D-ADF4-87F1-BD00-F64077D23ABF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579977" y="2971800"/>
            <a:ext cx="914400" cy="914400"/>
          </a:xfrm>
          <a:prstGeom prst="rect">
            <a:avLst/>
          </a:prstGeom>
          <a:effectLst/>
        </p:spPr>
      </p:pic>
      <p:pic>
        <p:nvPicPr>
          <p:cNvPr id="52" name="Elemento grafico 51" descr="Cerchi con frecce con riempimento a tinta unita">
            <a:extLst>
              <a:ext uri="{FF2B5EF4-FFF2-40B4-BE49-F238E27FC236}">
                <a16:creationId xmlns:a16="http://schemas.microsoft.com/office/drawing/2014/main" id="{8757E104-0E10-7498-43C1-CE6065C69337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530989" y="1001178"/>
            <a:ext cx="914400" cy="914400"/>
          </a:xfrm>
          <a:prstGeom prst="rect">
            <a:avLst/>
          </a:prstGeom>
          <a:effectLst/>
        </p:spPr>
      </p:pic>
      <p:pic>
        <p:nvPicPr>
          <p:cNvPr id="54" name="Elemento grafico 53" descr="Aula con riempimento a tinta unita">
            <a:extLst>
              <a:ext uri="{FF2B5EF4-FFF2-40B4-BE49-F238E27FC236}">
                <a16:creationId xmlns:a16="http://schemas.microsoft.com/office/drawing/2014/main" id="{124428E8-EB77-82B5-AA56-F8A5EAB04A12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939004" y="4961283"/>
            <a:ext cx="914400" cy="914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951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07B93-A776-1FD7-868F-F6FB11A47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1269"/>
            <a:ext cx="10515600" cy="315912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 Slide</a:t>
            </a:r>
          </a:p>
        </p:txBody>
      </p:sp>
      <p:pic>
        <p:nvPicPr>
          <p:cNvPr id="8" name="Elemento grafico 7" descr="Fabbrica con riempimento a tinta unita">
            <a:extLst>
              <a:ext uri="{FF2B5EF4-FFF2-40B4-BE49-F238E27FC236}">
                <a16:creationId xmlns:a16="http://schemas.microsoft.com/office/drawing/2014/main" id="{53497045-9379-F9CA-F556-6FEEC475A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9367" y="914365"/>
            <a:ext cx="914400" cy="914400"/>
          </a:xfrm>
          <a:prstGeom prst="rect">
            <a:avLst/>
          </a:prstGeom>
          <a:effectLst/>
        </p:spPr>
      </p:pic>
      <p:pic>
        <p:nvPicPr>
          <p:cNvPr id="10" name="Elemento grafico 9" descr="Strada con riempimento a tinta unita">
            <a:extLst>
              <a:ext uri="{FF2B5EF4-FFF2-40B4-BE49-F238E27FC236}">
                <a16:creationId xmlns:a16="http://schemas.microsoft.com/office/drawing/2014/main" id="{67F003A7-AD4C-EC20-A6C2-9AECC8BE7E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2359" y="2875061"/>
            <a:ext cx="914400" cy="914400"/>
          </a:xfrm>
          <a:prstGeom prst="rect">
            <a:avLst/>
          </a:prstGeom>
          <a:effectLst/>
        </p:spPr>
      </p:pic>
      <p:pic>
        <p:nvPicPr>
          <p:cNvPr id="18" name="Elemento grafico 17" descr="Lavoratore edile con riempimento a tinta unita">
            <a:extLst>
              <a:ext uri="{FF2B5EF4-FFF2-40B4-BE49-F238E27FC236}">
                <a16:creationId xmlns:a16="http://schemas.microsoft.com/office/drawing/2014/main" id="{08A800A9-F819-2892-FD13-9673AFB24C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388" y="2875061"/>
            <a:ext cx="914400" cy="914400"/>
          </a:xfrm>
          <a:prstGeom prst="rect">
            <a:avLst/>
          </a:prstGeom>
          <a:effectLst/>
        </p:spPr>
      </p:pic>
      <p:pic>
        <p:nvPicPr>
          <p:cNvPr id="20" name="Elemento grafico 19" descr="Appunti parzialmente selezionati con riempimento a tinta unita">
            <a:extLst>
              <a:ext uri="{FF2B5EF4-FFF2-40B4-BE49-F238E27FC236}">
                <a16:creationId xmlns:a16="http://schemas.microsoft.com/office/drawing/2014/main" id="{1AEBD03C-B8EE-2AD2-6C47-13B8D50A87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8725" y="4920611"/>
            <a:ext cx="914400" cy="914400"/>
          </a:xfrm>
          <a:prstGeom prst="rect">
            <a:avLst/>
          </a:prstGeom>
          <a:effectLst/>
        </p:spPr>
      </p:pic>
      <p:pic>
        <p:nvPicPr>
          <p:cNvPr id="22" name="Elemento grafico 21" descr="Pubblico di riferimento con riempimento a tinta unita">
            <a:extLst>
              <a:ext uri="{FF2B5EF4-FFF2-40B4-BE49-F238E27FC236}">
                <a16:creationId xmlns:a16="http://schemas.microsoft.com/office/drawing/2014/main" id="{FC9B93B2-7324-7A87-3C2F-3DEA8969BA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50356" y="3065294"/>
            <a:ext cx="914400" cy="914400"/>
          </a:xfrm>
          <a:prstGeom prst="rect">
            <a:avLst/>
          </a:prstGeom>
          <a:effectLst/>
        </p:spPr>
      </p:pic>
      <p:pic>
        <p:nvPicPr>
          <p:cNvPr id="24" name="Elemento grafico 23" descr="Grafico a barre con andamento ascendente con riempimento a tinta unita">
            <a:extLst>
              <a:ext uri="{FF2B5EF4-FFF2-40B4-BE49-F238E27FC236}">
                <a16:creationId xmlns:a16="http://schemas.microsoft.com/office/drawing/2014/main" id="{5CC2897B-2B8F-D21F-F0B3-DA9B3E8AB2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9443" y="4894953"/>
            <a:ext cx="914400" cy="914400"/>
          </a:xfrm>
          <a:prstGeom prst="rect">
            <a:avLst/>
          </a:prstGeom>
          <a:effectLst/>
        </p:spPr>
      </p:pic>
      <p:pic>
        <p:nvPicPr>
          <p:cNvPr id="26" name="Elemento grafico 25" descr="Energia rinnovabile con riempimento a tinta unita">
            <a:extLst>
              <a:ext uri="{FF2B5EF4-FFF2-40B4-BE49-F238E27FC236}">
                <a16:creationId xmlns:a16="http://schemas.microsoft.com/office/drawing/2014/main" id="{50D3AE38-599E-6A7E-DEFB-81510E932A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0725" y="4894953"/>
            <a:ext cx="914400" cy="914400"/>
          </a:xfrm>
          <a:prstGeom prst="rect">
            <a:avLst/>
          </a:prstGeom>
          <a:effectLst/>
        </p:spPr>
      </p:pic>
      <p:pic>
        <p:nvPicPr>
          <p:cNvPr id="28" name="Elemento grafico 27" descr="Pannelli solari con riempimento a tinta unita">
            <a:extLst>
              <a:ext uri="{FF2B5EF4-FFF2-40B4-BE49-F238E27FC236}">
                <a16:creationId xmlns:a16="http://schemas.microsoft.com/office/drawing/2014/main" id="{5517734C-EFC5-CA6E-8663-9CB637B461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80391" y="2758317"/>
            <a:ext cx="914400" cy="914400"/>
          </a:xfrm>
          <a:prstGeom prst="rect">
            <a:avLst/>
          </a:prstGeom>
          <a:effectLst/>
        </p:spPr>
      </p:pic>
      <p:pic>
        <p:nvPicPr>
          <p:cNvPr id="30" name="Elemento grafico 29" descr="Turbine eoliche con riempimento a tinta unita">
            <a:extLst>
              <a:ext uri="{FF2B5EF4-FFF2-40B4-BE49-F238E27FC236}">
                <a16:creationId xmlns:a16="http://schemas.microsoft.com/office/drawing/2014/main" id="{720BD174-8092-DBFF-0C8B-09A4FD6B31D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0942" y="1090882"/>
            <a:ext cx="914400" cy="914400"/>
          </a:xfrm>
          <a:prstGeom prst="rect">
            <a:avLst/>
          </a:prstGeom>
          <a:effectLst/>
        </p:spPr>
      </p:pic>
      <p:pic>
        <p:nvPicPr>
          <p:cNvPr id="32" name="Elemento grafico 31" descr="Intelligenza artificiale con riempimento a tinta unita">
            <a:extLst>
              <a:ext uri="{FF2B5EF4-FFF2-40B4-BE49-F238E27FC236}">
                <a16:creationId xmlns:a16="http://schemas.microsoft.com/office/drawing/2014/main" id="{B87CF8B4-301D-9DA0-219A-16ED31852A5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92359" y="1026237"/>
            <a:ext cx="914400" cy="914400"/>
          </a:xfrm>
          <a:prstGeom prst="rect">
            <a:avLst/>
          </a:prstGeom>
          <a:effectLst/>
        </p:spPr>
      </p:pic>
      <p:pic>
        <p:nvPicPr>
          <p:cNvPr id="34" name="Elemento grafico 33" descr="Mano robotica con riempimento a tinta unita">
            <a:extLst>
              <a:ext uri="{FF2B5EF4-FFF2-40B4-BE49-F238E27FC236}">
                <a16:creationId xmlns:a16="http://schemas.microsoft.com/office/drawing/2014/main" id="{C261481D-5194-CE1F-72A4-0BFFEC0C918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73706" y="1026237"/>
            <a:ext cx="914400" cy="914400"/>
          </a:xfrm>
          <a:prstGeom prst="rect">
            <a:avLst/>
          </a:prstGeom>
          <a:effectLst/>
        </p:spPr>
      </p:pic>
      <p:pic>
        <p:nvPicPr>
          <p:cNvPr id="36" name="Elemento grafico 35" descr="Robot con riempimento a tinta unita">
            <a:extLst>
              <a:ext uri="{FF2B5EF4-FFF2-40B4-BE49-F238E27FC236}">
                <a16:creationId xmlns:a16="http://schemas.microsoft.com/office/drawing/2014/main" id="{322ED127-7CCB-3A79-6D11-0DC23B9C252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275178" y="914365"/>
            <a:ext cx="914400" cy="914400"/>
          </a:xfrm>
          <a:prstGeom prst="rect">
            <a:avLst/>
          </a:prstGeom>
          <a:effectLst/>
        </p:spPr>
      </p:pic>
      <p:pic>
        <p:nvPicPr>
          <p:cNvPr id="38" name="Elemento grafico 37" descr="Atomo con riempimento a tinta unita">
            <a:extLst>
              <a:ext uri="{FF2B5EF4-FFF2-40B4-BE49-F238E27FC236}">
                <a16:creationId xmlns:a16="http://schemas.microsoft.com/office/drawing/2014/main" id="{BC645C01-B108-2F19-E630-A3C8928E979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287600" y="2971800"/>
            <a:ext cx="914400" cy="914400"/>
          </a:xfrm>
          <a:prstGeom prst="rect">
            <a:avLst/>
          </a:prstGeom>
          <a:effectLst/>
        </p:spPr>
      </p:pic>
      <p:pic>
        <p:nvPicPr>
          <p:cNvPr id="40" name="Elemento grafico 39" descr="Indietro con riempimento a tinta unita">
            <a:extLst>
              <a:ext uri="{FF2B5EF4-FFF2-40B4-BE49-F238E27FC236}">
                <a16:creationId xmlns:a16="http://schemas.microsoft.com/office/drawing/2014/main" id="{B76B533E-E761-7E49-A36F-5745564DFB2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398495" y="5029235"/>
            <a:ext cx="914400" cy="914400"/>
          </a:xfrm>
          <a:prstGeom prst="rect">
            <a:avLst/>
          </a:prstGeom>
          <a:effectLst/>
        </p:spPr>
      </p:pic>
      <p:pic>
        <p:nvPicPr>
          <p:cNvPr id="42" name="Elemento grafico 41" descr="Batteria in carica con riempimento a tinta unita">
            <a:extLst>
              <a:ext uri="{FF2B5EF4-FFF2-40B4-BE49-F238E27FC236}">
                <a16:creationId xmlns:a16="http://schemas.microsoft.com/office/drawing/2014/main" id="{CB2C3ECF-C578-A648-DC79-FBB67B872D3A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989236" y="5029235"/>
            <a:ext cx="914400" cy="914400"/>
          </a:xfrm>
          <a:prstGeom prst="rect">
            <a:avLst/>
          </a:prstGeom>
          <a:effectLst/>
        </p:spPr>
      </p:pic>
      <p:pic>
        <p:nvPicPr>
          <p:cNvPr id="44" name="Elemento grafico 43" descr="Brainstorming con riempimento a tinta unita">
            <a:extLst>
              <a:ext uri="{FF2B5EF4-FFF2-40B4-BE49-F238E27FC236}">
                <a16:creationId xmlns:a16="http://schemas.microsoft.com/office/drawing/2014/main" id="{BE36967B-EC70-6FD9-2A10-99F997C2014F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978012" y="2971800"/>
            <a:ext cx="914400" cy="914400"/>
          </a:xfrm>
          <a:prstGeom prst="rect">
            <a:avLst/>
          </a:prstGeom>
          <a:effectLst/>
        </p:spPr>
      </p:pic>
      <p:pic>
        <p:nvPicPr>
          <p:cNvPr id="46" name="Elemento grafico 45" descr="Diagramma di diramazione con riempimento a tinta unita">
            <a:extLst>
              <a:ext uri="{FF2B5EF4-FFF2-40B4-BE49-F238E27FC236}">
                <a16:creationId xmlns:a16="http://schemas.microsoft.com/office/drawing/2014/main" id="{BB38C25C-1549-C5AB-DB0E-B3BB7CF515E8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903894" y="1001178"/>
            <a:ext cx="914400" cy="914400"/>
          </a:xfrm>
          <a:prstGeom prst="rect">
            <a:avLst/>
          </a:prstGeom>
          <a:effectLst/>
        </p:spPr>
      </p:pic>
      <p:pic>
        <p:nvPicPr>
          <p:cNvPr id="48" name="Elemento grafico 47" descr="Tiro a segno con riempimento a tinta unita">
            <a:extLst>
              <a:ext uri="{FF2B5EF4-FFF2-40B4-BE49-F238E27FC236}">
                <a16:creationId xmlns:a16="http://schemas.microsoft.com/office/drawing/2014/main" id="{64799796-C969-7647-7AA3-5A0D1ABE65B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579977" y="5060117"/>
            <a:ext cx="914400" cy="914400"/>
          </a:xfrm>
          <a:prstGeom prst="rect">
            <a:avLst/>
          </a:prstGeom>
          <a:effectLst/>
        </p:spPr>
      </p:pic>
      <p:pic>
        <p:nvPicPr>
          <p:cNvPr id="50" name="Elemento grafico 49" descr="Segno di spunta con riempimento a tinta unita">
            <a:extLst>
              <a:ext uri="{FF2B5EF4-FFF2-40B4-BE49-F238E27FC236}">
                <a16:creationId xmlns:a16="http://schemas.microsoft.com/office/drawing/2014/main" id="{427C739D-ADF4-87F1-BD00-F64077D23ABF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579977" y="2971800"/>
            <a:ext cx="914400" cy="914400"/>
          </a:xfrm>
          <a:prstGeom prst="rect">
            <a:avLst/>
          </a:prstGeom>
          <a:effectLst/>
        </p:spPr>
      </p:pic>
      <p:pic>
        <p:nvPicPr>
          <p:cNvPr id="52" name="Elemento grafico 51" descr="Cerchi con frecce con riempimento a tinta unita">
            <a:extLst>
              <a:ext uri="{FF2B5EF4-FFF2-40B4-BE49-F238E27FC236}">
                <a16:creationId xmlns:a16="http://schemas.microsoft.com/office/drawing/2014/main" id="{8757E104-0E10-7498-43C1-CE6065C69337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530989" y="1001178"/>
            <a:ext cx="914400" cy="914400"/>
          </a:xfrm>
          <a:prstGeom prst="rect">
            <a:avLst/>
          </a:prstGeom>
          <a:effectLst/>
        </p:spPr>
      </p:pic>
      <p:pic>
        <p:nvPicPr>
          <p:cNvPr id="54" name="Elemento grafico 53" descr="Aula con riempimento a tinta unita">
            <a:extLst>
              <a:ext uri="{FF2B5EF4-FFF2-40B4-BE49-F238E27FC236}">
                <a16:creationId xmlns:a16="http://schemas.microsoft.com/office/drawing/2014/main" id="{124428E8-EB77-82B5-AA56-F8A5EAB04A12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939004" y="4961283"/>
            <a:ext cx="914400" cy="914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797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353103F1-607F-4D92-AF39-E3E558509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225" y="638175"/>
            <a:ext cx="92868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BD162C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>
                <a:solidFill>
                  <a:srgbClr val="BD162C"/>
                </a:solidFill>
              </a:rPr>
              <a:t>TITOLO DELLA SLIDE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3C96D2B-B630-439E-864F-1A5C941E651C}"/>
              </a:ext>
            </a:extLst>
          </p:cNvPr>
          <p:cNvCxnSpPr>
            <a:cxnSpLocks/>
          </p:cNvCxnSpPr>
          <p:nvPr userDrawn="1"/>
        </p:nvCxnSpPr>
        <p:spPr>
          <a:xfrm>
            <a:off x="2090023" y="978145"/>
            <a:ext cx="9294942" cy="0"/>
          </a:xfrm>
          <a:prstGeom prst="line">
            <a:avLst/>
          </a:prstGeom>
          <a:noFill/>
          <a:ln w="12700" cap="flat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8235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elenc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 userDrawn="1"/>
        </p:nvCxnSpPr>
        <p:spPr>
          <a:xfrm rot="5400000">
            <a:off x="2832905" y="2103241"/>
            <a:ext cx="1185710" cy="2117"/>
          </a:xfrm>
          <a:prstGeom prst="line">
            <a:avLst/>
          </a:prstGeom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3524391" y="1510651"/>
            <a:ext cx="4913260" cy="2702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>
                <a:solidFill>
                  <a:srgbClr val="BD162C"/>
                </a:solidFill>
                <a:latin typeface="Arial Black"/>
                <a:cs typeface="Arial Black"/>
              </a:defRPr>
            </a:lvl1pPr>
            <a:lvl2pPr>
              <a:defRPr sz="1600" b="0" i="0">
                <a:latin typeface="HelveticaNeueLT Std Med Ext"/>
                <a:cs typeface="HelveticaNeueLT Std Med Ext"/>
              </a:defRPr>
            </a:lvl2pPr>
            <a:lvl3pPr>
              <a:defRPr sz="1600" b="0" i="0">
                <a:latin typeface="HelveticaNeueLT Std Med Ext"/>
                <a:cs typeface="HelveticaNeueLT Std Med Ext"/>
              </a:defRPr>
            </a:lvl3pPr>
            <a:lvl4pPr>
              <a:defRPr sz="1600" b="0" i="0">
                <a:latin typeface="HelveticaNeueLT Std Med Ext"/>
                <a:cs typeface="HelveticaNeueLT Std Med Ext"/>
              </a:defRPr>
            </a:lvl4pPr>
            <a:lvl5pPr>
              <a:defRPr sz="1600" b="0" i="0">
                <a:latin typeface="HelveticaNeueLT Std Med Ext"/>
                <a:cs typeface="HelveticaNeueLT Std Med Ext"/>
              </a:defRPr>
            </a:lvl5pPr>
          </a:lstStyle>
          <a:p>
            <a:pPr lvl="0"/>
            <a:r>
              <a:rPr lang="it-IT"/>
              <a:t>FARE CLIC QUI PER INSERIRE TITOLO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2" y="1780886"/>
            <a:ext cx="4912783" cy="9154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  <a:lvl2pPr>
              <a:buNone/>
              <a:defRPr sz="1400">
                <a:latin typeface="Roboto Regular"/>
                <a:cs typeface="Roboto Regular"/>
              </a:defRPr>
            </a:lvl2pPr>
            <a:lvl3pPr>
              <a:buNone/>
              <a:defRPr sz="1400">
                <a:latin typeface="Roboto Regular"/>
                <a:cs typeface="Roboto Regular"/>
              </a:defRPr>
            </a:lvl3pPr>
            <a:lvl4pPr>
              <a:buNone/>
              <a:defRPr sz="1400">
                <a:latin typeface="Roboto Regular"/>
                <a:cs typeface="Roboto Regular"/>
              </a:defRPr>
            </a:lvl4pPr>
            <a:lvl5pPr>
              <a:buNone/>
              <a:defRPr sz="1400">
                <a:latin typeface="Roboto Regular"/>
                <a:cs typeface="Roboto Regular"/>
              </a:defRPr>
            </a:lvl5pPr>
          </a:lstStyle>
          <a:p>
            <a:pPr lvl="0"/>
            <a:r>
              <a:rPr lang="it-IT"/>
              <a:t>Fare clic qui per inserire testo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 rot="5400000">
            <a:off x="2832905" y="3694957"/>
            <a:ext cx="1185710" cy="2117"/>
          </a:xfrm>
          <a:prstGeom prst="line">
            <a:avLst/>
          </a:prstGeom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3524391" y="3102367"/>
            <a:ext cx="4913260" cy="2702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>
                <a:solidFill>
                  <a:srgbClr val="BD162C"/>
                </a:solidFill>
                <a:latin typeface="Arial Black"/>
                <a:cs typeface="Arial Black"/>
              </a:defRPr>
            </a:lvl1pPr>
            <a:lvl2pPr>
              <a:defRPr sz="1600" b="0" i="0">
                <a:latin typeface="HelveticaNeueLT Std Med Ext"/>
                <a:cs typeface="HelveticaNeueLT Std Med Ext"/>
              </a:defRPr>
            </a:lvl2pPr>
            <a:lvl3pPr>
              <a:defRPr sz="1600" b="0" i="0">
                <a:latin typeface="HelveticaNeueLT Std Med Ext"/>
                <a:cs typeface="HelveticaNeueLT Std Med Ext"/>
              </a:defRPr>
            </a:lvl3pPr>
            <a:lvl4pPr>
              <a:defRPr sz="1600" b="0" i="0">
                <a:latin typeface="HelveticaNeueLT Std Med Ext"/>
                <a:cs typeface="HelveticaNeueLT Std Med Ext"/>
              </a:defRPr>
            </a:lvl4pPr>
            <a:lvl5pPr>
              <a:defRPr sz="1600" b="0" i="0">
                <a:latin typeface="HelveticaNeueLT Std Med Ext"/>
                <a:cs typeface="HelveticaNeueLT Std Med Ext"/>
              </a:defRPr>
            </a:lvl5pPr>
          </a:lstStyle>
          <a:p>
            <a:pPr lvl="0"/>
            <a:r>
              <a:rPr lang="it-IT"/>
              <a:t>FARE CLIC QUI PER INSERIRE TITOLO</a:t>
            </a:r>
          </a:p>
        </p:txBody>
      </p:sp>
      <p:sp>
        <p:nvSpPr>
          <p:cNvPr id="19" name="Segnaposto tes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24252" y="3372602"/>
            <a:ext cx="4912783" cy="9154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  <a:lvl2pPr>
              <a:buNone/>
              <a:defRPr sz="1400">
                <a:latin typeface="Roboto Regular"/>
                <a:cs typeface="Roboto Regular"/>
              </a:defRPr>
            </a:lvl2pPr>
            <a:lvl3pPr>
              <a:buNone/>
              <a:defRPr sz="1400">
                <a:latin typeface="Roboto Regular"/>
                <a:cs typeface="Roboto Regular"/>
              </a:defRPr>
            </a:lvl3pPr>
            <a:lvl4pPr>
              <a:buNone/>
              <a:defRPr sz="1400">
                <a:latin typeface="Roboto Regular"/>
                <a:cs typeface="Roboto Regular"/>
              </a:defRPr>
            </a:lvl4pPr>
            <a:lvl5pPr>
              <a:buNone/>
              <a:defRPr sz="1400">
                <a:latin typeface="Roboto Regular"/>
                <a:cs typeface="Roboto Regular"/>
              </a:defRPr>
            </a:lvl5pPr>
          </a:lstStyle>
          <a:p>
            <a:pPr lvl="0"/>
            <a:r>
              <a:rPr lang="it-IT"/>
              <a:t>Fare clic qui per inserire testo</a:t>
            </a:r>
          </a:p>
        </p:txBody>
      </p:sp>
      <p:cxnSp>
        <p:nvCxnSpPr>
          <p:cNvPr id="20" name="Connettore 1 19"/>
          <p:cNvCxnSpPr/>
          <p:nvPr userDrawn="1"/>
        </p:nvCxnSpPr>
        <p:spPr>
          <a:xfrm rot="5400000">
            <a:off x="2832905" y="5255757"/>
            <a:ext cx="1185710" cy="2117"/>
          </a:xfrm>
          <a:prstGeom prst="line">
            <a:avLst/>
          </a:prstGeom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3524391" y="4663167"/>
            <a:ext cx="4913260" cy="2702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>
                <a:solidFill>
                  <a:srgbClr val="BD162C"/>
                </a:solidFill>
                <a:latin typeface="Arial Black"/>
                <a:cs typeface="Arial Black"/>
              </a:defRPr>
            </a:lvl1pPr>
            <a:lvl2pPr>
              <a:defRPr sz="1600" b="0" i="0">
                <a:latin typeface="HelveticaNeueLT Std Med Ext"/>
                <a:cs typeface="HelveticaNeueLT Std Med Ext"/>
              </a:defRPr>
            </a:lvl2pPr>
            <a:lvl3pPr>
              <a:defRPr sz="1600" b="0" i="0">
                <a:latin typeface="HelveticaNeueLT Std Med Ext"/>
                <a:cs typeface="HelveticaNeueLT Std Med Ext"/>
              </a:defRPr>
            </a:lvl3pPr>
            <a:lvl4pPr>
              <a:defRPr sz="1600" b="0" i="0">
                <a:latin typeface="HelveticaNeueLT Std Med Ext"/>
                <a:cs typeface="HelveticaNeueLT Std Med Ext"/>
              </a:defRPr>
            </a:lvl4pPr>
            <a:lvl5pPr>
              <a:defRPr sz="1600" b="0" i="0">
                <a:latin typeface="HelveticaNeueLT Std Med Ext"/>
                <a:cs typeface="HelveticaNeueLT Std Med Ext"/>
              </a:defRPr>
            </a:lvl5pPr>
          </a:lstStyle>
          <a:p>
            <a:pPr lvl="0"/>
            <a:r>
              <a:rPr lang="it-IT"/>
              <a:t>FARE CLIC QUI PER INSERIRE TITOLO</a:t>
            </a:r>
          </a:p>
        </p:txBody>
      </p:sp>
      <p:sp>
        <p:nvSpPr>
          <p:cNvPr id="22" name="Segnaposto testo 11"/>
          <p:cNvSpPr>
            <a:spLocks noGrp="1"/>
          </p:cNvSpPr>
          <p:nvPr>
            <p:ph type="body" sz="quarter" idx="17" hasCustomPrompt="1"/>
          </p:nvPr>
        </p:nvSpPr>
        <p:spPr>
          <a:xfrm>
            <a:off x="3524252" y="4933402"/>
            <a:ext cx="4912783" cy="9154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  <a:lvl2pPr>
              <a:buNone/>
              <a:defRPr sz="1400">
                <a:latin typeface="Roboto Regular"/>
                <a:cs typeface="Roboto Regular"/>
              </a:defRPr>
            </a:lvl2pPr>
            <a:lvl3pPr>
              <a:buNone/>
              <a:defRPr sz="1400">
                <a:latin typeface="Roboto Regular"/>
                <a:cs typeface="Roboto Regular"/>
              </a:defRPr>
            </a:lvl3pPr>
            <a:lvl4pPr>
              <a:buNone/>
              <a:defRPr sz="1400">
                <a:latin typeface="Roboto Regular"/>
                <a:cs typeface="Roboto Regular"/>
              </a:defRPr>
            </a:lvl4pPr>
            <a:lvl5pPr>
              <a:buNone/>
              <a:defRPr sz="1400">
                <a:latin typeface="Roboto Regular"/>
                <a:cs typeface="Roboto Regular"/>
              </a:defRPr>
            </a:lvl5pPr>
          </a:lstStyle>
          <a:p>
            <a:pPr lvl="0"/>
            <a:r>
              <a:rPr lang="it-IT"/>
              <a:t>Fare clic qui per inserire testo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2D5B4CBE-76C7-492B-9B3A-CDF121AFE2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225" y="638175"/>
            <a:ext cx="92868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Black" panose="020B0A040201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>
                <a:solidFill>
                  <a:srgbClr val="BD162C"/>
                </a:solidFill>
              </a:rPr>
              <a:t>TITOLO DELLA SLIDE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694FD13-31C8-4FFC-850D-B69E6A06591B}"/>
              </a:ext>
            </a:extLst>
          </p:cNvPr>
          <p:cNvCxnSpPr>
            <a:cxnSpLocks/>
          </p:cNvCxnSpPr>
          <p:nvPr userDrawn="1"/>
        </p:nvCxnSpPr>
        <p:spPr>
          <a:xfrm>
            <a:off x="2090023" y="978145"/>
            <a:ext cx="9294942" cy="0"/>
          </a:xfrm>
          <a:prstGeom prst="line">
            <a:avLst/>
          </a:prstGeom>
          <a:noFill/>
          <a:ln w="12700" cap="flat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3154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598311" y="1494658"/>
            <a:ext cx="10995379" cy="44727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/>
              <a:buNone/>
              <a:tabLst/>
              <a:defRPr lang="it-IT" sz="160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qui per inserire testo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8E981A76-8F13-4E2B-8046-46DA62D58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225" y="638175"/>
            <a:ext cx="92868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Black" panose="020B0A040201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>
                <a:solidFill>
                  <a:srgbClr val="BD162C"/>
                </a:solidFill>
              </a:rPr>
              <a:t>TITOLO DELLA SLIDE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4DC19DD-CB3D-4DA6-9C80-8944D7FD39B1}"/>
              </a:ext>
            </a:extLst>
          </p:cNvPr>
          <p:cNvCxnSpPr>
            <a:cxnSpLocks/>
          </p:cNvCxnSpPr>
          <p:nvPr userDrawn="1"/>
        </p:nvCxnSpPr>
        <p:spPr>
          <a:xfrm>
            <a:off x="2090023" y="978145"/>
            <a:ext cx="9294942" cy="0"/>
          </a:xfrm>
          <a:prstGeom prst="line">
            <a:avLst/>
          </a:prstGeom>
          <a:noFill/>
          <a:ln w="12700" cap="flat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7503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elenco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598314" y="1494656"/>
            <a:ext cx="10995377" cy="4233044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BD162C"/>
              </a:buClr>
              <a:buSzPct val="120000"/>
              <a:buFont typeface="Arial" panose="020B0604020202020204" pitchFamily="34" charset="0"/>
              <a:buChar char="►"/>
              <a:tabLst/>
              <a:defRPr lang="it-IT" sz="160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marR="0" indent="18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900000" indent="187200" algn="l">
              <a:spcBef>
                <a:spcPts val="1200"/>
              </a:spcBef>
              <a:spcAft>
                <a:spcPts val="0"/>
              </a:spcAft>
              <a:buClr>
                <a:srgbClr val="BD162C"/>
              </a:buClr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277200" algn="l">
              <a:spcBef>
                <a:spcPts val="936"/>
              </a:spcBef>
              <a:buFont typeface="Arial"/>
              <a:buChar char="•"/>
              <a:defRPr sz="1400" baseline="0">
                <a:solidFill>
                  <a:schemeClr val="tx1"/>
                </a:solidFill>
                <a:latin typeface="Arial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qui per inserire testo</a:t>
            </a:r>
          </a:p>
          <a:p>
            <a:pPr lvl="1"/>
            <a:r>
              <a:rPr lang="it-IT"/>
              <a:t>Fare clic qui per inserire testo</a:t>
            </a:r>
          </a:p>
          <a:p>
            <a:pPr lvl="2"/>
            <a:r>
              <a:rPr lang="it-IT"/>
              <a:t>Fare clic qui per inserire testo</a:t>
            </a:r>
          </a:p>
          <a:p>
            <a:pPr lvl="3"/>
            <a:r>
              <a:rPr lang="it-IT"/>
              <a:t>Fare clic qui per inserire testo</a:t>
            </a:r>
          </a:p>
          <a:p>
            <a:pPr lvl="3"/>
            <a:endParaRPr lang="it-IT"/>
          </a:p>
          <a:p>
            <a:pPr lvl="0"/>
            <a:r>
              <a:rPr lang="it-IT"/>
              <a:t>Fare clic qui per inserire testo</a:t>
            </a:r>
          </a:p>
          <a:p>
            <a:endParaRPr lang="it-IT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D31ECE5A-D4CF-44E5-AC2F-C2473C45ED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225" y="638175"/>
            <a:ext cx="928687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Black" panose="020B0A040201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>
                <a:solidFill>
                  <a:srgbClr val="BD162C"/>
                </a:solidFill>
              </a:rPr>
              <a:t>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387103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9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9867EA-CA2C-3B10-153D-0610D644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70" y="133447"/>
            <a:ext cx="9847729" cy="3159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Titolo Slide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68BA95-FA4D-558D-6A55-7500C8AD12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25" y="6172056"/>
            <a:ext cx="1210070" cy="5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3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8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2BFD84-CE8C-8136-61B3-E5EFBE57840C}"/>
              </a:ext>
            </a:extLst>
          </p:cNvPr>
          <p:cNvSpPr txBox="1"/>
          <p:nvPr userDrawn="1"/>
        </p:nvSpPr>
        <p:spPr>
          <a:xfrm>
            <a:off x="2474259" y="2339788"/>
            <a:ext cx="330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617415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F0EBF4B-DC27-43BD-B902-7655C8AB089C}"/>
              </a:ext>
            </a:extLst>
          </p:cNvPr>
          <p:cNvCxnSpPr>
            <a:cxnSpLocks/>
          </p:cNvCxnSpPr>
          <p:nvPr userDrawn="1"/>
        </p:nvCxnSpPr>
        <p:spPr>
          <a:xfrm>
            <a:off x="658088" y="6156251"/>
            <a:ext cx="10875825" cy="0"/>
          </a:xfrm>
          <a:prstGeom prst="line">
            <a:avLst/>
          </a:prstGeom>
          <a:noFill/>
          <a:ln w="12700" cap="flat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74D4A6CD-1F2D-40C7-AC62-C7517B669475}"/>
              </a:ext>
            </a:extLst>
          </p:cNvPr>
          <p:cNvSpPr/>
          <p:nvPr userDrawn="1"/>
        </p:nvSpPr>
        <p:spPr>
          <a:xfrm>
            <a:off x="573027" y="6017752"/>
            <a:ext cx="361507" cy="276999"/>
          </a:xfrm>
          <a:prstGeom prst="rect">
            <a:avLst/>
          </a:prstGeom>
          <a:solidFill>
            <a:srgbClr val="BD162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5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" descr="Immagine">
            <a:extLst>
              <a:ext uri="{FF2B5EF4-FFF2-40B4-BE49-F238E27FC236}">
                <a16:creationId xmlns:a16="http://schemas.microsoft.com/office/drawing/2014/main" id="{13982B67-E989-4473-AF01-40CE40F921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0480" y="461962"/>
            <a:ext cx="1458776" cy="51618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D2285E2-FB91-4B01-8CFD-D4159A34E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8" r="40105"/>
          <a:stretch/>
        </p:blipFill>
        <p:spPr>
          <a:xfrm>
            <a:off x="6420259" y="0"/>
            <a:ext cx="5771741" cy="48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0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00C5B-826B-A48F-8765-A9BFF6E7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ARTES4WOMEN</a:t>
            </a:r>
            <a:endParaRPr lang="it-IT" sz="2800" b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DA3779-C32F-F8A4-C87E-B5288B052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28" y="1467555"/>
            <a:ext cx="9058905" cy="4538133"/>
          </a:xfrm>
        </p:spPr>
        <p:txBody>
          <a:bodyPr/>
          <a:lstStyle/>
          <a:p>
            <a:pPr defTabSz="354013"/>
            <a:r>
              <a:rPr lang="it-IT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Centro di Competenza ARTES 4.0, attraverso il gruppo di lavoro ARTES4WOMEN, intende favorire l’impatto della presenza femminile con le seguenti attività: </a:t>
            </a:r>
          </a:p>
          <a:p>
            <a:pPr marL="263525" indent="-263525" defTabSz="354013">
              <a:buFont typeface="+mj-lt"/>
              <a:buAutoNum type="arabicPeriod"/>
            </a:pPr>
            <a:endParaRPr lang="it-IT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63525" indent="-263525" defTabSz="354013">
              <a:buFont typeface="+mj-lt"/>
              <a:buAutoNum type="arabicPeriod"/>
            </a:pPr>
            <a:r>
              <a:rPr lang="it-IT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DIVERSITY, EQUITY &amp; INCLUSION (DEI)</a:t>
            </a:r>
            <a:r>
              <a:rPr lang="it-IT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creazione di un team di lavoro dedicato all’ottenimento delle certificazioni di genere GEP per la componente accademica e UNI 125 e ISO 30415 per i partner industriali</a:t>
            </a:r>
          </a:p>
          <a:p>
            <a:pPr marL="263525" indent="-263525" defTabSz="354013">
              <a:buFont typeface="+mj-lt"/>
              <a:buAutoNum type="arabicPeriod"/>
            </a:pPr>
            <a:r>
              <a:rPr lang="it-IT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PROGETTI MIRATI</a:t>
            </a:r>
            <a:r>
              <a:rPr lang="it-IT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sviluppo di iniziative finalizzate alla parità di genere, all’empowerment tecnologico, alla medicina di genere e al bilanciamento tra vita professionale e personale </a:t>
            </a:r>
          </a:p>
          <a:p>
            <a:pPr marL="263525" indent="-263525" defTabSz="354013">
              <a:buFont typeface="+mj-lt"/>
              <a:buAutoNum type="arabicPeriod"/>
            </a:pPr>
            <a:r>
              <a:rPr lang="it-IT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FORMAZIONE</a:t>
            </a:r>
            <a:r>
              <a:rPr lang="it-IT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organizzazione di corsi per favorire l’empowerment tecnologico delle donne</a:t>
            </a:r>
          </a:p>
          <a:p>
            <a:pPr marL="263525" indent="-263525" defTabSz="354013">
              <a:buFont typeface="+mj-lt"/>
              <a:buAutoNum type="arabicPeriod"/>
            </a:pPr>
            <a:r>
              <a:rPr lang="it-IT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IMPRENDITORIA</a:t>
            </a:r>
            <a:r>
              <a:rPr lang="it-IT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supporto alla nascita e allo sviluppo di startup femminili</a:t>
            </a:r>
          </a:p>
          <a:p>
            <a:pPr marL="263525" indent="-263525" defTabSz="354013">
              <a:buFont typeface="+mj-lt"/>
              <a:buAutoNum type="arabicPeriod"/>
            </a:pPr>
            <a:r>
              <a:rPr lang="it-IT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ANALISI STATO DELL’ARTE</a:t>
            </a:r>
            <a:r>
              <a:rPr lang="it-IT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monitoraggio e analisi dei dati tramite questionari estesi a tutti i Centri di Competenza</a:t>
            </a:r>
          </a:p>
          <a:p>
            <a:pPr marL="514350" indent="-514350">
              <a:buFont typeface="+mj-lt"/>
              <a:buAutoNum type="arabicPeriod"/>
            </a:pPr>
            <a:endParaRPr lang="it-IT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it-IT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Immagine 7" descr="Immagine che contiene Elementi grafici, Carattere, grafica, design&#10;&#10;Il contenuto generato dall'IA potrebbe non essere corretto.">
            <a:extLst>
              <a:ext uri="{FF2B5EF4-FFF2-40B4-BE49-F238E27FC236}">
                <a16:creationId xmlns:a16="http://schemas.microsoft.com/office/drawing/2014/main" id="{37CEA885-7EDF-1F28-7542-03A3FFEC0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084" y="400078"/>
            <a:ext cx="1040863" cy="1168400"/>
          </a:xfrm>
          <a:prstGeom prst="rect">
            <a:avLst/>
          </a:prstGeom>
        </p:spPr>
      </p:pic>
      <p:pic>
        <p:nvPicPr>
          <p:cNvPr id="11" name="Immagine 10" descr="Immagine che contiene Elementi grafici, Carattere, grafica, design&#10;&#10;Il contenuto generato dall'IA potrebbe non essere corretto.">
            <a:extLst>
              <a:ext uri="{FF2B5EF4-FFF2-40B4-BE49-F238E27FC236}">
                <a16:creationId xmlns:a16="http://schemas.microsoft.com/office/drawing/2014/main" id="{5A208AF7-2034-A2EE-E071-06284598D5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1" y="0"/>
            <a:ext cx="8027997" cy="90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7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16">
      <a:dk1>
        <a:srgbClr val="356076"/>
      </a:dk1>
      <a:lt1>
        <a:sysClr val="window" lastClr="FFFFFF"/>
      </a:lt1>
      <a:dk2>
        <a:srgbClr val="44546A"/>
      </a:dk2>
      <a:lt2>
        <a:srgbClr val="E7E6E6"/>
      </a:lt2>
      <a:accent1>
        <a:srgbClr val="345F75"/>
      </a:accent1>
      <a:accent2>
        <a:srgbClr val="D06425"/>
      </a:accent2>
      <a:accent3>
        <a:srgbClr val="6BB5C6"/>
      </a:accent3>
      <a:accent4>
        <a:srgbClr val="C63F09"/>
      </a:accent4>
      <a:accent5>
        <a:srgbClr val="9BD3DD"/>
      </a:accent5>
      <a:accent6>
        <a:srgbClr val="FFFFFF"/>
      </a:accent6>
      <a:hlink>
        <a:srgbClr val="FFFFFF"/>
      </a:hlink>
      <a:folHlink>
        <a:srgbClr val="FFFFFF"/>
      </a:folHlink>
    </a:clrScheme>
    <a:fontScheme name="Personalizzato 1">
      <a:majorFont>
        <a:latin typeface="Poppins SemiBold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TO CHIARO">
  <a:themeElements>
    <a:clrScheme name="Impostazioni personalizzate 7">
      <a:dk1>
        <a:sysClr val="windowText" lastClr="000000"/>
      </a:dk1>
      <a:lt1>
        <a:sysClr val="window" lastClr="FFFFFF"/>
      </a:lt1>
      <a:dk2>
        <a:srgbClr val="45AEDF"/>
      </a:dk2>
      <a:lt2>
        <a:srgbClr val="FFFFFF"/>
      </a:lt2>
      <a:accent1>
        <a:srgbClr val="45AEDF"/>
      </a:accent1>
      <a:accent2>
        <a:srgbClr val="B6B6B6"/>
      </a:accent2>
      <a:accent3>
        <a:srgbClr val="88DDFF"/>
      </a:accent3>
      <a:accent4>
        <a:srgbClr val="000000"/>
      </a:accent4>
      <a:accent5>
        <a:srgbClr val="45AEDF"/>
      </a:accent5>
      <a:accent6>
        <a:srgbClr val="B6B6B6"/>
      </a:accent6>
      <a:hlink>
        <a:srgbClr val="005FE4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129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Poppins SemiBold</vt:lpstr>
      <vt:lpstr>Roboto</vt:lpstr>
      <vt:lpstr>Tema di Office</vt:lpstr>
      <vt:lpstr>Personalizza struttura</vt:lpstr>
      <vt:lpstr>CONTENUTO CHIARO</vt:lpstr>
      <vt:lpstr>ARTES4WOMEN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Raffaele  Piciché</dc:creator>
  <cp:lastModifiedBy>Fabio Lepre</cp:lastModifiedBy>
  <cp:revision>156</cp:revision>
  <cp:lastPrinted>2023-10-10T08:54:36Z</cp:lastPrinted>
  <dcterms:created xsi:type="dcterms:W3CDTF">2022-11-03T16:36:50Z</dcterms:created>
  <dcterms:modified xsi:type="dcterms:W3CDTF">2025-02-25T14:06:43Z</dcterms:modified>
</cp:coreProperties>
</file>